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720B"/>
    <a:srgbClr val="F79B4F"/>
    <a:srgbClr val="6F4001"/>
    <a:srgbClr val="CC9900"/>
    <a:srgbClr val="157FFF"/>
    <a:srgbClr val="F7E289"/>
    <a:srgbClr val="FF9E1D"/>
    <a:srgbClr val="D68B1C"/>
    <a:srgbClr val="D0962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6835" y="1749245"/>
            <a:ext cx="6108200" cy="7635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1425" y="2512770"/>
            <a:ext cx="6400800" cy="610820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EF720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4607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F720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01949"/>
            <a:ext cx="6413610" cy="412303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F720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291130"/>
            <a:ext cx="624443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F720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901950"/>
            <a:ext cx="3817625" cy="773424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665475"/>
            <a:ext cx="381762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410" y="1901950"/>
            <a:ext cx="3817625" cy="77342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410" y="2665475"/>
            <a:ext cx="381762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dirty="0" err="1" smtClean="0">
                <a:latin typeface="Trebuchet MS" pitchFamily="34" charset="0"/>
              </a:rPr>
              <a:t>Pau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Gasol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latin typeface="Trebuchet MS" pitchFamily="34" charset="0"/>
              </a:rPr>
              <a:t>Martin Výboh, 8.B</a:t>
            </a:r>
            <a:endParaRPr lang="en-US" dirty="0">
              <a:latin typeface="Trebuchet MS" pitchFamily="34" charset="0"/>
            </a:endParaRPr>
          </a:p>
        </p:txBody>
      </p:sp>
      <p:pic>
        <p:nvPicPr>
          <p:cNvPr id="7170" name="Picture 2" descr="http://espn.go.com/i/travel/salary/player_gaso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7900" y="3695699"/>
            <a:ext cx="2466975" cy="31623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latin typeface="Trebuchet MS" pitchFamily="34" charset="0"/>
              </a:rPr>
              <a:t>Content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886560"/>
          </a:xfrm>
        </p:spPr>
        <p:txBody>
          <a:bodyPr/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sk-SK" dirty="0" err="1" smtClean="0">
                <a:latin typeface="Trebuchet MS" pitchFamily="34" charset="0"/>
              </a:rPr>
              <a:t>Introduction</a:t>
            </a:r>
            <a:endParaRPr lang="sk-SK" dirty="0" smtClean="0">
              <a:latin typeface="Trebuchet MS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sk-SK" dirty="0" err="1" smtClean="0">
                <a:latin typeface="Trebuchet MS" pitchFamily="34" charset="0"/>
              </a:rPr>
              <a:t>Playing</a:t>
            </a:r>
            <a:r>
              <a:rPr lang="sk-SK" dirty="0" smtClean="0">
                <a:latin typeface="Trebuchet MS" pitchFamily="34" charset="0"/>
              </a:rPr>
              <a:t> in </a:t>
            </a:r>
            <a:r>
              <a:rPr lang="sk-SK" dirty="0" err="1" smtClean="0">
                <a:latin typeface="Trebuchet MS" pitchFamily="34" charset="0"/>
              </a:rPr>
              <a:t>Clubs</a:t>
            </a:r>
            <a:endParaRPr lang="sk-SK" dirty="0" smtClean="0">
              <a:latin typeface="Trebuchet MS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sk-SK" dirty="0" err="1" smtClean="0">
                <a:latin typeface="Trebuchet MS" pitchFamily="34" charset="0"/>
              </a:rPr>
              <a:t>Playing</a:t>
            </a:r>
            <a:r>
              <a:rPr lang="sk-SK" dirty="0" smtClean="0">
                <a:latin typeface="Trebuchet MS" pitchFamily="34" charset="0"/>
              </a:rPr>
              <a:t> in </a:t>
            </a:r>
            <a:r>
              <a:rPr lang="sk-SK" dirty="0" err="1" smtClean="0">
                <a:latin typeface="Trebuchet MS" pitchFamily="34" charset="0"/>
              </a:rPr>
              <a:t>National</a:t>
            </a:r>
            <a:r>
              <a:rPr lang="sk-SK" dirty="0" smtClean="0">
                <a:latin typeface="Trebuchet MS" pitchFamily="34" charset="0"/>
              </a:rPr>
              <a:t> Team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sk-SK" dirty="0" err="1" smtClean="0">
                <a:latin typeface="Trebuchet MS" pitchFamily="34" charset="0"/>
              </a:rPr>
              <a:t>Statistics</a:t>
            </a:r>
            <a:r>
              <a:rPr lang="sk-SK" dirty="0" smtClean="0">
                <a:latin typeface="Trebuchet MS" pitchFamily="34" charset="0"/>
              </a:rPr>
              <a:t> and </a:t>
            </a:r>
            <a:r>
              <a:rPr lang="sk-SK" dirty="0" err="1" smtClean="0">
                <a:latin typeface="Trebuchet MS" pitchFamily="34" charset="0"/>
              </a:rPr>
              <a:t>Awards</a:t>
            </a:r>
            <a:endParaRPr lang="sk-SK" dirty="0" smtClean="0">
              <a:latin typeface="Trebuchet MS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sk-SK" dirty="0" err="1" smtClean="0">
                <a:latin typeface="Trebuchet MS" pitchFamily="34" charset="0"/>
              </a:rPr>
              <a:t>Gallery</a:t>
            </a:r>
            <a:endParaRPr lang="en-US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latin typeface="Trebuchet MS" pitchFamily="34" charset="0"/>
              </a:rPr>
              <a:t>Introduction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886560"/>
          </a:xfrm>
        </p:spPr>
        <p:txBody>
          <a:bodyPr/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sk-SK" dirty="0" err="1" smtClean="0">
                <a:latin typeface="Trebuchet MS" pitchFamily="34" charset="0"/>
              </a:rPr>
              <a:t>Pau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Gasol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is</a:t>
            </a:r>
            <a:r>
              <a:rPr lang="sk-SK" dirty="0" smtClean="0">
                <a:latin typeface="Trebuchet MS" pitchFamily="34" charset="0"/>
              </a:rPr>
              <a:t> a </a:t>
            </a:r>
            <a:r>
              <a:rPr lang="sk-SK" dirty="0" err="1" smtClean="0">
                <a:latin typeface="Trebuchet MS" pitchFamily="34" charset="0"/>
              </a:rPr>
              <a:t>Spanish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professional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basketball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player</a:t>
            </a:r>
            <a:endParaRPr lang="sk-SK" dirty="0" smtClean="0">
              <a:latin typeface="Trebuchet MS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sk-SK" dirty="0" err="1" smtClean="0">
                <a:latin typeface="Trebuchet MS" pitchFamily="34" charset="0"/>
              </a:rPr>
              <a:t>He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was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born</a:t>
            </a:r>
            <a:r>
              <a:rPr lang="sk-SK" dirty="0" smtClean="0">
                <a:latin typeface="Trebuchet MS" pitchFamily="34" charset="0"/>
              </a:rPr>
              <a:t> on </a:t>
            </a:r>
            <a:r>
              <a:rPr lang="sk-SK" dirty="0" err="1" smtClean="0">
                <a:latin typeface="Trebuchet MS" pitchFamily="34" charset="0"/>
              </a:rPr>
              <a:t>July</a:t>
            </a:r>
            <a:r>
              <a:rPr lang="sk-SK" dirty="0" smtClean="0">
                <a:latin typeface="Trebuchet MS" pitchFamily="34" charset="0"/>
              </a:rPr>
              <a:t> 6, 1980 in Barcelona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sk-SK" dirty="0" err="1" smtClean="0">
                <a:latin typeface="Trebuchet MS" pitchFamily="34" charset="0"/>
              </a:rPr>
              <a:t>He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is</a:t>
            </a:r>
            <a:r>
              <a:rPr lang="sk-SK" dirty="0" smtClean="0">
                <a:latin typeface="Trebuchet MS" pitchFamily="34" charset="0"/>
              </a:rPr>
              <a:t> 213cm </a:t>
            </a:r>
            <a:r>
              <a:rPr lang="sk-SK" dirty="0" err="1" smtClean="0">
                <a:latin typeface="Trebuchet MS" pitchFamily="34" charset="0"/>
              </a:rPr>
              <a:t>long</a:t>
            </a:r>
            <a:endParaRPr lang="sk-SK" dirty="0" smtClean="0">
              <a:latin typeface="Trebuchet MS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sk-SK" dirty="0" err="1" smtClean="0">
                <a:latin typeface="Trebuchet MS" pitchFamily="34" charset="0"/>
              </a:rPr>
              <a:t>He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weighs</a:t>
            </a:r>
            <a:r>
              <a:rPr lang="sk-SK" dirty="0" smtClean="0">
                <a:latin typeface="Trebuchet MS" pitchFamily="34" charset="0"/>
              </a:rPr>
              <a:t> 113kg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sk-SK" dirty="0" smtClean="0">
                <a:latin typeface="Trebuchet MS" pitchFamily="34" charset="0"/>
              </a:rPr>
              <a:t>In </a:t>
            </a:r>
            <a:r>
              <a:rPr lang="sk-SK" dirty="0" err="1" smtClean="0">
                <a:latin typeface="Trebuchet MS" pitchFamily="34" charset="0"/>
              </a:rPr>
              <a:t>basketball</a:t>
            </a:r>
            <a:r>
              <a:rPr lang="sk-SK" dirty="0" smtClean="0">
                <a:latin typeface="Trebuchet MS" pitchFamily="34" charset="0"/>
              </a:rPr>
              <a:t>, </a:t>
            </a:r>
            <a:r>
              <a:rPr lang="sk-SK" dirty="0" err="1" smtClean="0">
                <a:latin typeface="Trebuchet MS" pitchFamily="34" charset="0"/>
              </a:rPr>
              <a:t>he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plays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power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forward</a:t>
            </a:r>
            <a:r>
              <a:rPr lang="sk-SK" dirty="0" smtClean="0">
                <a:latin typeface="Trebuchet MS" pitchFamily="34" charset="0"/>
              </a:rPr>
              <a:t> or center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sk-SK" dirty="0" err="1" smtClean="0">
                <a:latin typeface="Trebuchet MS" pitchFamily="34" charset="0"/>
              </a:rPr>
              <a:t>He</a:t>
            </a:r>
            <a:r>
              <a:rPr lang="sk-SK" dirty="0" smtClean="0">
                <a:latin typeface="Trebuchet MS" pitchFamily="34" charset="0"/>
              </a:rPr>
              <a:t> has a </a:t>
            </a:r>
            <a:r>
              <a:rPr lang="sk-SK" dirty="0" err="1" smtClean="0">
                <a:latin typeface="Trebuchet MS" pitchFamily="34" charset="0"/>
              </a:rPr>
              <a:t>younger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brother</a:t>
            </a:r>
            <a:r>
              <a:rPr lang="sk-SK" dirty="0" smtClean="0">
                <a:latin typeface="Trebuchet MS" pitchFamily="34" charset="0"/>
              </a:rPr>
              <a:t>, </a:t>
            </a:r>
            <a:r>
              <a:rPr lang="sk-SK" dirty="0" err="1" smtClean="0">
                <a:latin typeface="Trebuchet MS" pitchFamily="34" charset="0"/>
              </a:rPr>
              <a:t>Marc</a:t>
            </a:r>
            <a:r>
              <a:rPr lang="sk-SK" dirty="0" smtClean="0">
                <a:latin typeface="Trebuchet MS" pitchFamily="34" charset="0"/>
              </a:rPr>
              <a:t>, </a:t>
            </a:r>
            <a:r>
              <a:rPr lang="sk-SK" dirty="0" err="1" smtClean="0">
                <a:latin typeface="Trebuchet MS" pitchFamily="34" charset="0"/>
              </a:rPr>
              <a:t>which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plays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basketball</a:t>
            </a:r>
            <a:r>
              <a:rPr lang="sk-SK" dirty="0" smtClean="0">
                <a:latin typeface="Trebuchet MS" pitchFamily="34" charset="0"/>
              </a:rPr>
              <a:t>, </a:t>
            </a:r>
            <a:r>
              <a:rPr lang="sk-SK" dirty="0" err="1" smtClean="0">
                <a:latin typeface="Trebuchet MS" pitchFamily="34" charset="0"/>
              </a:rPr>
              <a:t>too</a:t>
            </a:r>
            <a:endParaRPr lang="sk-SK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latin typeface="Trebuchet MS" pitchFamily="34" charset="0"/>
              </a:rPr>
              <a:t>Playing</a:t>
            </a:r>
            <a:r>
              <a:rPr lang="sk-SK" dirty="0" smtClean="0">
                <a:latin typeface="Trebuchet MS" pitchFamily="34" charset="0"/>
              </a:rPr>
              <a:t> in </a:t>
            </a:r>
            <a:r>
              <a:rPr lang="sk-SK" dirty="0" err="1" smtClean="0">
                <a:latin typeface="Trebuchet MS" pitchFamily="34" charset="0"/>
              </a:rPr>
              <a:t>Clubs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5191970"/>
          </a:xfrm>
        </p:spPr>
        <p:txBody>
          <a:bodyPr/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sk-SK" dirty="0" err="1" smtClean="0">
                <a:latin typeface="Trebuchet MS" pitchFamily="34" charset="0"/>
              </a:rPr>
              <a:t>He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started</a:t>
            </a:r>
            <a:r>
              <a:rPr lang="sk-SK" dirty="0" smtClean="0">
                <a:latin typeface="Trebuchet MS" pitchFamily="34" charset="0"/>
              </a:rPr>
              <a:t> to </a:t>
            </a:r>
            <a:r>
              <a:rPr lang="sk-SK" dirty="0" err="1" smtClean="0">
                <a:latin typeface="Trebuchet MS" pitchFamily="34" charset="0"/>
              </a:rPr>
              <a:t>play</a:t>
            </a:r>
            <a:r>
              <a:rPr lang="sk-SK" dirty="0" smtClean="0">
                <a:latin typeface="Trebuchet MS" pitchFamily="34" charset="0"/>
              </a:rPr>
              <a:t> in </a:t>
            </a:r>
            <a:r>
              <a:rPr lang="sk-SK" dirty="0" err="1" smtClean="0">
                <a:latin typeface="Trebuchet MS" pitchFamily="34" charset="0"/>
              </a:rPr>
              <a:t>Spanish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league</a:t>
            </a:r>
            <a:r>
              <a:rPr lang="sk-SK" dirty="0" smtClean="0">
                <a:latin typeface="Trebuchet MS" pitchFamily="34" charset="0"/>
              </a:rPr>
              <a:t> (ACB) </a:t>
            </a:r>
            <a:r>
              <a:rPr lang="sk-SK" dirty="0" err="1" smtClean="0">
                <a:latin typeface="Trebuchet MS" pitchFamily="34" charset="0"/>
              </a:rPr>
              <a:t>for</a:t>
            </a:r>
            <a:r>
              <a:rPr lang="sk-SK" dirty="0" smtClean="0">
                <a:latin typeface="Trebuchet MS" pitchFamily="34" charset="0"/>
              </a:rPr>
              <a:t> FC Barcelona </a:t>
            </a:r>
            <a:r>
              <a:rPr lang="sk-SK" dirty="0" err="1" smtClean="0">
                <a:latin typeface="Trebuchet MS" pitchFamily="34" charset="0"/>
              </a:rPr>
              <a:t>Regal</a:t>
            </a:r>
            <a:endParaRPr lang="sk-SK" dirty="0" smtClean="0">
              <a:latin typeface="Trebuchet MS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sk-SK" dirty="0" err="1" smtClean="0">
                <a:latin typeface="Trebuchet MS" pitchFamily="34" charset="0"/>
              </a:rPr>
              <a:t>He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was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drafted</a:t>
            </a:r>
            <a:r>
              <a:rPr lang="sk-SK" dirty="0" smtClean="0">
                <a:latin typeface="Trebuchet MS" pitchFamily="34" charset="0"/>
              </a:rPr>
              <a:t> to NBA in 2001 </a:t>
            </a:r>
            <a:r>
              <a:rPr lang="sk-SK" dirty="0" err="1" smtClean="0">
                <a:latin typeface="Trebuchet MS" pitchFamily="34" charset="0"/>
              </a:rPr>
              <a:t>from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the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third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place</a:t>
            </a:r>
            <a:r>
              <a:rPr lang="sk-SK" dirty="0" smtClean="0">
                <a:latin typeface="Trebuchet MS" pitchFamily="34" charset="0"/>
              </a:rPr>
              <a:t> by Atlanta </a:t>
            </a:r>
            <a:r>
              <a:rPr lang="sk-SK" dirty="0" err="1" smtClean="0">
                <a:latin typeface="Trebuchet MS" pitchFamily="34" charset="0"/>
              </a:rPr>
              <a:t>Hawks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en-US" dirty="0" smtClean="0">
                <a:latin typeface="Trebuchet MS" pitchFamily="34" charset="0"/>
              </a:rPr>
              <a:t>but his rights were traded to Memphis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Grizzlies</a:t>
            </a:r>
            <a:endParaRPr lang="sk-SK" dirty="0" smtClean="0">
              <a:latin typeface="Trebuchet MS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sk-SK" dirty="0" err="1" smtClean="0">
                <a:latin typeface="Trebuchet MS" pitchFamily="34" charset="0"/>
              </a:rPr>
              <a:t>He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played</a:t>
            </a:r>
            <a:r>
              <a:rPr lang="sk-SK" dirty="0" smtClean="0">
                <a:latin typeface="Trebuchet MS" pitchFamily="34" charset="0"/>
              </a:rPr>
              <a:t> in </a:t>
            </a:r>
            <a:r>
              <a:rPr lang="sk-SK" dirty="0" err="1" smtClean="0">
                <a:latin typeface="Trebuchet MS" pitchFamily="34" charset="0"/>
              </a:rPr>
              <a:t>Memphis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from</a:t>
            </a:r>
            <a:r>
              <a:rPr lang="sk-SK" dirty="0" smtClean="0">
                <a:latin typeface="Trebuchet MS" pitchFamily="34" charset="0"/>
              </a:rPr>
              <a:t> 2001 to 2008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sk-SK" dirty="0" smtClean="0">
                <a:latin typeface="Trebuchet MS" pitchFamily="34" charset="0"/>
              </a:rPr>
              <a:t>In 2008 </a:t>
            </a:r>
            <a:r>
              <a:rPr lang="sk-SK" dirty="0" err="1" smtClean="0">
                <a:latin typeface="Trebuchet MS" pitchFamily="34" charset="0"/>
              </a:rPr>
              <a:t>he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was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traded</a:t>
            </a:r>
            <a:r>
              <a:rPr lang="sk-SK" dirty="0" smtClean="0">
                <a:latin typeface="Trebuchet MS" pitchFamily="34" charset="0"/>
              </a:rPr>
              <a:t> to LA </a:t>
            </a:r>
            <a:r>
              <a:rPr lang="sk-SK" dirty="0" err="1" smtClean="0">
                <a:latin typeface="Trebuchet MS" pitchFamily="34" charset="0"/>
              </a:rPr>
              <a:t>Lakers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where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he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is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up</a:t>
            </a:r>
            <a:r>
              <a:rPr lang="sk-SK" dirty="0" smtClean="0">
                <a:latin typeface="Trebuchet MS" pitchFamily="34" charset="0"/>
              </a:rPr>
              <a:t> to </a:t>
            </a:r>
            <a:r>
              <a:rPr lang="sk-SK" dirty="0" err="1" smtClean="0">
                <a:latin typeface="Trebuchet MS" pitchFamily="34" charset="0"/>
              </a:rPr>
              <a:t>now</a:t>
            </a:r>
            <a:endParaRPr lang="sk-SK" dirty="0" smtClean="0">
              <a:latin typeface="Trebuchet MS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  <a:buNone/>
            </a:pPr>
            <a:r>
              <a:rPr lang="sk-SK" dirty="0" smtClean="0">
                <a:latin typeface="Trebuchet MS" pitchFamily="34" charset="0"/>
              </a:rPr>
              <a:t> 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endParaRPr lang="sk-SK" dirty="0" smtClean="0">
              <a:latin typeface="Trebuchet MS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endParaRPr lang="sk-SK" dirty="0" smtClean="0">
              <a:latin typeface="Trebuchet MS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endParaRPr lang="sk-SK" dirty="0" smtClean="0">
              <a:latin typeface="Trebuchet MS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  <a:buNone/>
            </a:pPr>
            <a:endParaRPr lang="sk-SK" dirty="0" smtClean="0">
              <a:latin typeface="Trebuchet MS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endParaRPr lang="sk-SK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latin typeface="Trebuchet MS" pitchFamily="34" charset="0"/>
              </a:rPr>
              <a:t>Playing</a:t>
            </a:r>
            <a:r>
              <a:rPr lang="sk-SK" dirty="0" smtClean="0">
                <a:latin typeface="Trebuchet MS" pitchFamily="34" charset="0"/>
              </a:rPr>
              <a:t> in </a:t>
            </a:r>
            <a:r>
              <a:rPr lang="sk-SK" dirty="0" err="1" smtClean="0">
                <a:latin typeface="Trebuchet MS" pitchFamily="34" charset="0"/>
              </a:rPr>
              <a:t>National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Clubs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886560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sk-SK" dirty="0" err="1" smtClean="0">
                <a:latin typeface="Trebuchet MS" pitchFamily="34" charset="0"/>
              </a:rPr>
              <a:t>He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plays</a:t>
            </a:r>
            <a:r>
              <a:rPr lang="sk-SK" dirty="0" smtClean="0">
                <a:latin typeface="Trebuchet MS" pitchFamily="34" charset="0"/>
              </a:rPr>
              <a:t> in </a:t>
            </a:r>
            <a:r>
              <a:rPr lang="sk-SK" dirty="0" err="1" smtClean="0">
                <a:latin typeface="Trebuchet MS" pitchFamily="34" charset="0"/>
              </a:rPr>
              <a:t>Spanish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national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clubs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several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times</a:t>
            </a:r>
            <a:endParaRPr lang="sk-SK" dirty="0" smtClean="0">
              <a:latin typeface="Trebuchet MS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sk-SK" dirty="0" err="1" smtClean="0">
                <a:latin typeface="Trebuchet MS" pitchFamily="34" charset="0"/>
              </a:rPr>
              <a:t>He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won</a:t>
            </a:r>
            <a:r>
              <a:rPr lang="sk-SK" dirty="0" smtClean="0">
                <a:latin typeface="Trebuchet MS" pitchFamily="34" charset="0"/>
              </a:rPr>
              <a:t> FIBA </a:t>
            </a:r>
            <a:r>
              <a:rPr lang="sk-SK" dirty="0" err="1" smtClean="0">
                <a:latin typeface="Trebuchet MS" pitchFamily="34" charset="0"/>
              </a:rPr>
              <a:t>EuroBasket</a:t>
            </a:r>
            <a:r>
              <a:rPr lang="sk-SK" dirty="0" smtClean="0">
                <a:latin typeface="Trebuchet MS" pitchFamily="34" charset="0"/>
              </a:rPr>
              <a:t> 2 </a:t>
            </a:r>
            <a:r>
              <a:rPr lang="sk-SK" dirty="0" err="1" smtClean="0">
                <a:latin typeface="Trebuchet MS" pitchFamily="34" charset="0"/>
              </a:rPr>
              <a:t>times</a:t>
            </a:r>
            <a:endParaRPr lang="sk-SK" dirty="0" smtClean="0">
              <a:latin typeface="Trebuchet MS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sk-SK" dirty="0" err="1" smtClean="0">
                <a:latin typeface="Trebuchet MS" pitchFamily="34" charset="0"/>
              </a:rPr>
              <a:t>He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won</a:t>
            </a:r>
            <a:r>
              <a:rPr lang="sk-SK" dirty="0" smtClean="0">
                <a:latin typeface="Trebuchet MS" pitchFamily="34" charset="0"/>
              </a:rPr>
              <a:t> FIBA </a:t>
            </a:r>
            <a:r>
              <a:rPr lang="sk-SK" dirty="0" err="1" smtClean="0">
                <a:latin typeface="Trebuchet MS" pitchFamily="34" charset="0"/>
              </a:rPr>
              <a:t>WorldCup</a:t>
            </a:r>
            <a:r>
              <a:rPr lang="sk-SK" dirty="0" smtClean="0">
                <a:latin typeface="Trebuchet MS" pitchFamily="34" charset="0"/>
              </a:rPr>
              <a:t> 1 </a:t>
            </a:r>
            <a:r>
              <a:rPr lang="sk-SK" dirty="0" err="1" smtClean="0">
                <a:latin typeface="Trebuchet MS" pitchFamily="34" charset="0"/>
              </a:rPr>
              <a:t>time</a:t>
            </a:r>
            <a:r>
              <a:rPr lang="sk-SK" dirty="0" err="1" smtClean="0">
                <a:latin typeface="Trebuchet MS" pitchFamily="34" charset="0"/>
              </a:rPr>
              <a:t>s</a:t>
            </a:r>
            <a:endParaRPr lang="sk-SK" dirty="0" smtClean="0">
              <a:latin typeface="Trebuchet MS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sk-SK" dirty="0" err="1" smtClean="0">
                <a:latin typeface="Trebuchet MS" pitchFamily="34" charset="0"/>
              </a:rPr>
              <a:t>He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came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second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two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times</a:t>
            </a:r>
            <a:r>
              <a:rPr lang="sk-SK" dirty="0" smtClean="0">
                <a:latin typeface="Trebuchet MS" pitchFamily="34" charset="0"/>
              </a:rPr>
              <a:t> on </a:t>
            </a:r>
            <a:r>
              <a:rPr lang="sk-SK" dirty="0" err="1" smtClean="0">
                <a:latin typeface="Trebuchet MS" pitchFamily="34" charset="0"/>
              </a:rPr>
              <a:t>Olympic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Games</a:t>
            </a:r>
            <a:r>
              <a:rPr lang="sk-SK" dirty="0" smtClean="0">
                <a:latin typeface="Trebuchet MS" pitchFamily="34" charset="0"/>
              </a:rPr>
              <a:t> (</a:t>
            </a:r>
            <a:r>
              <a:rPr lang="sk-SK" dirty="0" err="1" smtClean="0">
                <a:latin typeface="Trebuchet MS" pitchFamily="34" charset="0"/>
              </a:rPr>
              <a:t>Beijing</a:t>
            </a:r>
            <a:r>
              <a:rPr lang="sk-SK" dirty="0" smtClean="0">
                <a:latin typeface="Trebuchet MS" pitchFamily="34" charset="0"/>
              </a:rPr>
              <a:t>, </a:t>
            </a:r>
            <a:r>
              <a:rPr lang="sk-SK" dirty="0" err="1" smtClean="0">
                <a:latin typeface="Trebuchet MS" pitchFamily="34" charset="0"/>
              </a:rPr>
              <a:t>London</a:t>
            </a:r>
            <a:r>
              <a:rPr lang="sk-SK" dirty="0" smtClean="0">
                <a:latin typeface="Trebuchet MS" pitchFamily="34" charset="0"/>
              </a:rPr>
              <a:t>) </a:t>
            </a:r>
            <a:endParaRPr lang="sk-SK" dirty="0" smtClean="0">
              <a:latin typeface="Trebuchet MS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  <a:buNone/>
            </a:pPr>
            <a:endParaRPr lang="sk-SK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latin typeface="Trebuchet MS" pitchFamily="34" charset="0"/>
              </a:rPr>
              <a:t>Statistics</a:t>
            </a:r>
            <a:r>
              <a:rPr lang="sk-SK" dirty="0" smtClean="0">
                <a:latin typeface="Trebuchet MS" pitchFamily="34" charset="0"/>
              </a:rPr>
              <a:t> and </a:t>
            </a:r>
            <a:r>
              <a:rPr lang="sk-SK" dirty="0" err="1" smtClean="0">
                <a:latin typeface="Trebuchet MS" pitchFamily="34" charset="0"/>
              </a:rPr>
              <a:t>Awards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886560"/>
          </a:xfrm>
        </p:spPr>
        <p:txBody>
          <a:bodyPr/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sk-SK" dirty="0" smtClean="0">
                <a:latin typeface="Trebuchet MS" pitchFamily="34" charset="0"/>
              </a:rPr>
              <a:t>In NBA </a:t>
            </a:r>
            <a:r>
              <a:rPr lang="sk-SK" dirty="0" err="1" smtClean="0">
                <a:latin typeface="Trebuchet MS" pitchFamily="34" charset="0"/>
              </a:rPr>
              <a:t>he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scored</a:t>
            </a:r>
            <a:r>
              <a:rPr lang="sk-SK" dirty="0" smtClean="0">
                <a:latin typeface="Trebuchet MS" pitchFamily="34" charset="0"/>
              </a:rPr>
              <a:t> in </a:t>
            </a:r>
            <a:r>
              <a:rPr lang="sk-SK" dirty="0" err="1" smtClean="0">
                <a:latin typeface="Trebuchet MS" pitchFamily="34" charset="0"/>
              </a:rPr>
              <a:t>average</a:t>
            </a:r>
            <a:r>
              <a:rPr lang="sk-SK" dirty="0" smtClean="0">
                <a:latin typeface="Trebuchet MS" pitchFamily="34" charset="0"/>
              </a:rPr>
              <a:t> 18,4 </a:t>
            </a:r>
            <a:r>
              <a:rPr lang="sk-SK" dirty="0" err="1" smtClean="0">
                <a:latin typeface="Trebuchet MS" pitchFamily="34" charset="0"/>
              </a:rPr>
              <a:t>points</a:t>
            </a:r>
            <a:r>
              <a:rPr lang="sk-SK" dirty="0" smtClean="0">
                <a:latin typeface="Trebuchet MS" pitchFamily="34" charset="0"/>
              </a:rPr>
              <a:t> per game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sk-SK" dirty="0" err="1" smtClean="0">
                <a:latin typeface="Trebuchet MS" pitchFamily="34" charset="0"/>
              </a:rPr>
              <a:t>He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played</a:t>
            </a:r>
            <a:r>
              <a:rPr lang="sk-SK" dirty="0" smtClean="0">
                <a:latin typeface="Trebuchet MS" pitchFamily="34" charset="0"/>
              </a:rPr>
              <a:t> 845 </a:t>
            </a:r>
            <a:r>
              <a:rPr lang="sk-SK" dirty="0" err="1" smtClean="0">
                <a:latin typeface="Trebuchet MS" pitchFamily="34" charset="0"/>
              </a:rPr>
              <a:t>games</a:t>
            </a:r>
            <a:r>
              <a:rPr lang="sk-SK" dirty="0" smtClean="0">
                <a:latin typeface="Trebuchet MS" pitchFamily="34" charset="0"/>
              </a:rPr>
              <a:t> in NBA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sk-SK" dirty="0" err="1" smtClean="0">
                <a:latin typeface="Trebuchet MS" pitchFamily="34" charset="0"/>
              </a:rPr>
              <a:t>He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won</a:t>
            </a:r>
            <a:r>
              <a:rPr lang="sk-SK" dirty="0" smtClean="0">
                <a:latin typeface="Trebuchet MS" pitchFamily="34" charset="0"/>
              </a:rPr>
              <a:t> NBA </a:t>
            </a:r>
            <a:r>
              <a:rPr lang="sk-SK" dirty="0" err="1" smtClean="0">
                <a:latin typeface="Trebuchet MS" pitchFamily="34" charset="0"/>
              </a:rPr>
              <a:t>two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times</a:t>
            </a:r>
            <a:endParaRPr lang="sk-SK" dirty="0" smtClean="0">
              <a:latin typeface="Trebuchet MS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sk-SK" dirty="0" err="1" smtClean="0">
                <a:latin typeface="Trebuchet MS" pitchFamily="34" charset="0"/>
              </a:rPr>
              <a:t>He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was</a:t>
            </a:r>
            <a:r>
              <a:rPr lang="sk-SK" dirty="0" smtClean="0">
                <a:latin typeface="Trebuchet MS" pitchFamily="34" charset="0"/>
              </a:rPr>
              <a:t> in NBA </a:t>
            </a:r>
            <a:r>
              <a:rPr lang="sk-SK" dirty="0" err="1" smtClean="0">
                <a:latin typeface="Trebuchet MS" pitchFamily="34" charset="0"/>
              </a:rPr>
              <a:t>All-Star</a:t>
            </a:r>
            <a:r>
              <a:rPr lang="sk-SK" dirty="0" smtClean="0">
                <a:latin typeface="Trebuchet MS" pitchFamily="34" charset="0"/>
              </a:rPr>
              <a:t> Game 4 </a:t>
            </a:r>
            <a:r>
              <a:rPr lang="sk-SK" dirty="0" err="1" smtClean="0">
                <a:latin typeface="Trebuchet MS" pitchFamily="34" charset="0"/>
              </a:rPr>
              <a:t>times</a:t>
            </a:r>
            <a:endParaRPr lang="sk-SK" dirty="0" smtClean="0">
              <a:latin typeface="Trebuchet MS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sk-SK" dirty="0" err="1" smtClean="0">
                <a:latin typeface="Trebuchet MS" pitchFamily="34" charset="0"/>
              </a:rPr>
              <a:t>He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was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two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times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Player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of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the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Year</a:t>
            </a:r>
            <a:r>
              <a:rPr lang="sk-SK" dirty="0" smtClean="0">
                <a:latin typeface="Trebuchet MS" pitchFamily="34" charset="0"/>
              </a:rPr>
              <a:t> in </a:t>
            </a:r>
            <a:r>
              <a:rPr lang="sk-SK" dirty="0" err="1" smtClean="0">
                <a:latin typeface="Trebuchet MS" pitchFamily="34" charset="0"/>
              </a:rPr>
              <a:t>Europe</a:t>
            </a:r>
            <a:endParaRPr lang="sk-SK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Gallery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22530" name="Picture 2" descr="http://lakers.topbuzz.com/gallery/d/278729-2/Pau+Gasol+jump+shot+over+Robin+Lope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7165" y="1443835"/>
            <a:ext cx="1985165" cy="3121749"/>
          </a:xfrm>
          <a:prstGeom prst="rect">
            <a:avLst/>
          </a:prstGeom>
          <a:noFill/>
        </p:spPr>
      </p:pic>
      <p:pic>
        <p:nvPicPr>
          <p:cNvPr id="22532" name="Picture 4" descr="http://fn5xstt2ol8kmsyt.zippykid.netdna-cdn.com/wp-content/uploads/2013/10/Pa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670" y="1749245"/>
            <a:ext cx="2290575" cy="3154811"/>
          </a:xfrm>
          <a:prstGeom prst="rect">
            <a:avLst/>
          </a:prstGeom>
          <a:noFill/>
        </p:spPr>
      </p:pic>
      <p:pic>
        <p:nvPicPr>
          <p:cNvPr id="22534" name="Picture 6" descr="http://queenofsports.com/wp-content/uploads/2010/08/DSC_835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766954">
            <a:off x="3116507" y="3807945"/>
            <a:ext cx="3436963" cy="228764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latin typeface="Trebuchet MS" pitchFamily="34" charset="0"/>
              </a:rPr>
              <a:t>Statistics</a:t>
            </a:r>
            <a:r>
              <a:rPr lang="sk-SK" dirty="0" smtClean="0">
                <a:latin typeface="Trebuchet MS" pitchFamily="34" charset="0"/>
              </a:rPr>
              <a:t> and </a:t>
            </a:r>
            <a:r>
              <a:rPr lang="sk-SK" dirty="0" err="1" smtClean="0">
                <a:latin typeface="Trebuchet MS" pitchFamily="34" charset="0"/>
              </a:rPr>
              <a:t>Awards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886560"/>
          </a:xfrm>
        </p:spPr>
        <p:txBody>
          <a:bodyPr/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sk-SK" dirty="0" smtClean="0">
                <a:latin typeface="Trebuchet MS" pitchFamily="34" charset="0"/>
              </a:rPr>
              <a:t>In NBA </a:t>
            </a:r>
            <a:r>
              <a:rPr lang="sk-SK" dirty="0" err="1" smtClean="0">
                <a:latin typeface="Trebuchet MS" pitchFamily="34" charset="0"/>
              </a:rPr>
              <a:t>he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scored</a:t>
            </a:r>
            <a:r>
              <a:rPr lang="sk-SK" dirty="0" smtClean="0">
                <a:latin typeface="Trebuchet MS" pitchFamily="34" charset="0"/>
              </a:rPr>
              <a:t> in </a:t>
            </a:r>
            <a:r>
              <a:rPr lang="sk-SK" dirty="0" err="1" smtClean="0">
                <a:latin typeface="Trebuchet MS" pitchFamily="34" charset="0"/>
              </a:rPr>
              <a:t>average</a:t>
            </a:r>
            <a:r>
              <a:rPr lang="sk-SK" dirty="0" smtClean="0">
                <a:latin typeface="Trebuchet MS" pitchFamily="34" charset="0"/>
              </a:rPr>
              <a:t> 18,4 </a:t>
            </a:r>
            <a:r>
              <a:rPr lang="sk-SK" dirty="0" err="1" smtClean="0">
                <a:latin typeface="Trebuchet MS" pitchFamily="34" charset="0"/>
              </a:rPr>
              <a:t>points</a:t>
            </a:r>
            <a:r>
              <a:rPr lang="sk-SK" dirty="0" smtClean="0">
                <a:latin typeface="Trebuchet MS" pitchFamily="34" charset="0"/>
              </a:rPr>
              <a:t> per game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sk-SK" dirty="0" err="1" smtClean="0">
                <a:latin typeface="Trebuchet MS" pitchFamily="34" charset="0"/>
              </a:rPr>
              <a:t>He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played</a:t>
            </a:r>
            <a:r>
              <a:rPr lang="sk-SK" dirty="0" smtClean="0">
                <a:latin typeface="Trebuchet MS" pitchFamily="34" charset="0"/>
              </a:rPr>
              <a:t> 845 </a:t>
            </a:r>
            <a:r>
              <a:rPr lang="sk-SK" dirty="0" err="1" smtClean="0">
                <a:latin typeface="Trebuchet MS" pitchFamily="34" charset="0"/>
              </a:rPr>
              <a:t>games</a:t>
            </a:r>
            <a:r>
              <a:rPr lang="sk-SK" dirty="0" smtClean="0">
                <a:latin typeface="Trebuchet MS" pitchFamily="34" charset="0"/>
              </a:rPr>
              <a:t> in NBA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sk-SK" dirty="0" err="1" smtClean="0">
                <a:latin typeface="Trebuchet MS" pitchFamily="34" charset="0"/>
              </a:rPr>
              <a:t>He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won</a:t>
            </a:r>
            <a:r>
              <a:rPr lang="sk-SK" dirty="0" smtClean="0">
                <a:latin typeface="Trebuchet MS" pitchFamily="34" charset="0"/>
              </a:rPr>
              <a:t> NBA </a:t>
            </a:r>
            <a:r>
              <a:rPr lang="sk-SK" dirty="0" err="1" smtClean="0">
                <a:latin typeface="Trebuchet MS" pitchFamily="34" charset="0"/>
              </a:rPr>
              <a:t>two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times</a:t>
            </a:r>
            <a:endParaRPr lang="sk-SK" dirty="0" smtClean="0">
              <a:latin typeface="Trebuchet MS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sk-SK" dirty="0" err="1" smtClean="0">
                <a:latin typeface="Trebuchet MS" pitchFamily="34" charset="0"/>
              </a:rPr>
              <a:t>He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was</a:t>
            </a:r>
            <a:r>
              <a:rPr lang="sk-SK" dirty="0" smtClean="0">
                <a:latin typeface="Trebuchet MS" pitchFamily="34" charset="0"/>
              </a:rPr>
              <a:t> in NBA </a:t>
            </a:r>
            <a:r>
              <a:rPr lang="sk-SK" dirty="0" err="1" smtClean="0">
                <a:latin typeface="Trebuchet MS" pitchFamily="34" charset="0"/>
              </a:rPr>
              <a:t>All-Star</a:t>
            </a:r>
            <a:r>
              <a:rPr lang="sk-SK" dirty="0" smtClean="0">
                <a:latin typeface="Trebuchet MS" pitchFamily="34" charset="0"/>
              </a:rPr>
              <a:t> Game 4 </a:t>
            </a:r>
            <a:r>
              <a:rPr lang="sk-SK" dirty="0" err="1" smtClean="0">
                <a:latin typeface="Trebuchet MS" pitchFamily="34" charset="0"/>
              </a:rPr>
              <a:t>times</a:t>
            </a:r>
            <a:endParaRPr lang="sk-SK" dirty="0" smtClean="0">
              <a:latin typeface="Trebuchet MS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sk-SK" dirty="0" err="1" smtClean="0">
                <a:latin typeface="Trebuchet MS" pitchFamily="34" charset="0"/>
              </a:rPr>
              <a:t>He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was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two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times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Player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of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the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Year</a:t>
            </a:r>
            <a:r>
              <a:rPr lang="sk-SK" dirty="0" smtClean="0">
                <a:latin typeface="Trebuchet MS" pitchFamily="34" charset="0"/>
              </a:rPr>
              <a:t> in </a:t>
            </a:r>
            <a:r>
              <a:rPr lang="sk-SK" dirty="0" err="1" smtClean="0">
                <a:latin typeface="Trebuchet MS" pitchFamily="34" charset="0"/>
              </a:rPr>
              <a:t>Europe</a:t>
            </a:r>
            <a:endParaRPr lang="sk-SK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latin typeface="Trebuchet MS" pitchFamily="34" charset="0"/>
              </a:rPr>
              <a:t>Thanks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for</a:t>
            </a:r>
            <a:r>
              <a:rPr lang="sk-SK" dirty="0" smtClean="0">
                <a:latin typeface="Trebuchet MS" pitchFamily="34" charset="0"/>
              </a:rPr>
              <a:t> </a:t>
            </a:r>
            <a:r>
              <a:rPr lang="sk-SK" dirty="0" err="1" smtClean="0">
                <a:latin typeface="Trebuchet MS" pitchFamily="34" charset="0"/>
              </a:rPr>
              <a:t>attention</a:t>
            </a:r>
            <a:r>
              <a:rPr lang="sk-SK" dirty="0" smtClean="0">
                <a:latin typeface="Trebuchet MS" pitchFamily="34" charset="0"/>
              </a:rPr>
              <a:t>!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886560"/>
          </a:xfrm>
        </p:spPr>
        <p:txBody>
          <a:bodyPr/>
          <a:lstStyle/>
          <a:p>
            <a:pPr>
              <a:buClr>
                <a:schemeClr val="accent6">
                  <a:lumMod val="75000"/>
                </a:schemeClr>
              </a:buClr>
            </a:pPr>
            <a:endParaRPr lang="sk-SK" dirty="0" smtClean="0">
              <a:latin typeface="Trebuchet MS" pitchFamily="34" charset="0"/>
            </a:endParaRPr>
          </a:p>
        </p:txBody>
      </p:sp>
      <p:pic>
        <p:nvPicPr>
          <p:cNvPr id="26626" name="Picture 2" descr="http://cdn.alltheragefaces.com/img/faces/large/obama-not-bad-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3065" y="1443835"/>
            <a:ext cx="5039265" cy="50392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255</Words>
  <Application>Microsoft Office PowerPoint</Application>
  <PresentationFormat>Prezentácia na obrazovke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Office Theme</vt:lpstr>
      <vt:lpstr>Pau Gasol</vt:lpstr>
      <vt:lpstr>Content</vt:lpstr>
      <vt:lpstr>Introduction</vt:lpstr>
      <vt:lpstr>Playing in Clubs</vt:lpstr>
      <vt:lpstr>Playing in National Clubs</vt:lpstr>
      <vt:lpstr>Statistics and Awards</vt:lpstr>
      <vt:lpstr>Gallery</vt:lpstr>
      <vt:lpstr>Statistics and Awards</vt:lpstr>
      <vt:lpstr>Thanks for attention!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 Gasol</dc:title>
  <dc:subject>English Project</dc:subject>
  <dc:creator>Martin Výboh</dc:creator>
  <cp:lastModifiedBy>Vyboh</cp:lastModifiedBy>
  <cp:revision>44</cp:revision>
  <dcterms:created xsi:type="dcterms:W3CDTF">2013-08-21T19:17:07Z</dcterms:created>
  <dcterms:modified xsi:type="dcterms:W3CDTF">2013-12-17T20:46:52Z</dcterms:modified>
</cp:coreProperties>
</file>